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endParaRPr lang="en-US" dirty="0"/>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713C2448-BE69-4B1D-85C7-C66E00A32134}" type="slidenum">
              <a:rPr lang="en-US" smtClean="0"/>
              <a:t>‹#›</a:t>
            </a:fld>
            <a:endParaRPr lang="en-US" dirty="0"/>
          </a:p>
        </p:txBody>
      </p:sp>
    </p:spTree>
    <p:extLst>
      <p:ext uri="{BB962C8B-B14F-4D97-AF65-F5344CB8AC3E}">
        <p14:creationId xmlns:p14="http://schemas.microsoft.com/office/powerpoint/2010/main" val="249631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5246037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24365125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17753502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2346023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13023657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24082634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220584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1373192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779517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49483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4999313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16263441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4237297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1827052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25779252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759B6040-5A79-42C1-9397-40CCBF62D185}" type="datetimeFigureOut">
              <a:rPr lang="en-US" smtClean="0"/>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713C2448-BE69-4B1D-85C7-C66E00A32134}" type="slidenum">
              <a:rPr lang="en-US" smtClean="0"/>
              <a:t>‹#›</a:t>
            </a:fld>
            <a:endParaRPr lang="en-US" dirty="0"/>
          </a:p>
        </p:txBody>
      </p:sp>
    </p:spTree>
    <p:extLst>
      <p:ext uri="{BB962C8B-B14F-4D97-AF65-F5344CB8AC3E}">
        <p14:creationId xmlns:p14="http://schemas.microsoft.com/office/powerpoint/2010/main" val="17400095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59B6040-5A79-42C1-9397-40CCBF62D185}" type="datetimeFigureOut">
              <a:rPr lang="en-US" smtClean="0"/>
              <a:t>10/23/2017</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endParaRPr lang="en-US" dirty="0"/>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713C2448-BE69-4B1D-85C7-C66E00A32134}" type="slidenum">
              <a:rPr lang="en-US" smtClean="0"/>
              <a:t>‹#›</a:t>
            </a:fld>
            <a:endParaRPr lang="en-US" dirty="0"/>
          </a:p>
        </p:txBody>
      </p:sp>
    </p:spTree>
    <p:extLst>
      <p:ext uri="{BB962C8B-B14F-4D97-AF65-F5344CB8AC3E}">
        <p14:creationId xmlns:p14="http://schemas.microsoft.com/office/powerpoint/2010/main" val="3680902231"/>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Outsiders</a:t>
            </a:r>
            <a:endParaRPr lang="en-US" dirty="0"/>
          </a:p>
        </p:txBody>
      </p:sp>
      <p:sp>
        <p:nvSpPr>
          <p:cNvPr id="3" name="Subtitle 2"/>
          <p:cNvSpPr>
            <a:spLocks noGrp="1"/>
          </p:cNvSpPr>
          <p:nvPr>
            <p:ph type="subTitle" idx="1"/>
          </p:nvPr>
        </p:nvSpPr>
        <p:spPr/>
        <p:txBody>
          <a:bodyPr/>
          <a:lstStyle/>
          <a:p>
            <a:r>
              <a:rPr lang="en-US" dirty="0" smtClean="0"/>
              <a:t>By S.E Hinton</a:t>
            </a:r>
          </a:p>
          <a:p>
            <a:r>
              <a:rPr lang="en-US" dirty="0" smtClean="0"/>
              <a:t>Presentation by Alicia Reynolds.</a:t>
            </a:r>
            <a:endParaRPr lang="en-US" dirty="0"/>
          </a:p>
        </p:txBody>
      </p:sp>
    </p:spTree>
    <p:extLst>
      <p:ext uri="{BB962C8B-B14F-4D97-AF65-F5344CB8AC3E}">
        <p14:creationId xmlns:p14="http://schemas.microsoft.com/office/powerpoint/2010/main" val="18726792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Novel comparison</a:t>
            </a:r>
            <a:endParaRPr lang="en-US" dirty="0"/>
          </a:p>
        </p:txBody>
      </p:sp>
      <p:sp>
        <p:nvSpPr>
          <p:cNvPr id="3" name="Content Placeholder 2"/>
          <p:cNvSpPr>
            <a:spLocks noGrp="1"/>
          </p:cNvSpPr>
          <p:nvPr>
            <p:ph idx="1"/>
          </p:nvPr>
        </p:nvSpPr>
        <p:spPr/>
        <p:txBody>
          <a:bodyPr/>
          <a:lstStyle/>
          <a:p>
            <a:r>
              <a:rPr lang="en-US" dirty="0" smtClean="0"/>
              <a:t>The outsiders is kind of similar to the short story All Summer In a Day. Both main characters( </a:t>
            </a:r>
            <a:r>
              <a:rPr lang="en-US" dirty="0" err="1" smtClean="0"/>
              <a:t>Ponyboy</a:t>
            </a:r>
            <a:r>
              <a:rPr lang="en-US" dirty="0" smtClean="0"/>
              <a:t> and Margot) are both constantly bullied. Bullied because they are different. Margot for beliefs the sun come out again and her place of origin ,Ohio.. Pony because he’s poor. </a:t>
            </a:r>
            <a:endParaRPr lang="en-US" dirty="0"/>
          </a:p>
        </p:txBody>
      </p:sp>
    </p:spTree>
    <p:extLst>
      <p:ext uri="{BB962C8B-B14F-4D97-AF65-F5344CB8AC3E}">
        <p14:creationId xmlns:p14="http://schemas.microsoft.com/office/powerpoint/2010/main" val="3363142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Most Impactful Signpost.</a:t>
            </a:r>
            <a:endParaRPr lang="en-US" dirty="0"/>
          </a:p>
        </p:txBody>
      </p:sp>
      <p:sp>
        <p:nvSpPr>
          <p:cNvPr id="3" name="Content Placeholder 2"/>
          <p:cNvSpPr>
            <a:spLocks noGrp="1"/>
          </p:cNvSpPr>
          <p:nvPr>
            <p:ph idx="1"/>
          </p:nvPr>
        </p:nvSpPr>
        <p:spPr/>
        <p:txBody>
          <a:bodyPr/>
          <a:lstStyle/>
          <a:p>
            <a:r>
              <a:rPr lang="en-US" dirty="0" smtClean="0"/>
              <a:t>The most impactful signpost in The Outsiders is Words of the Wiser </a:t>
            </a:r>
            <a:r>
              <a:rPr lang="en-US" dirty="0" err="1" smtClean="0"/>
              <a:t>Socs</a:t>
            </a:r>
            <a:r>
              <a:rPr lang="en-US" dirty="0" smtClean="0"/>
              <a:t> and Greasers aren’t so different after all. Randy and Cherry talk all about how they don’t like the fighting. This shows that </a:t>
            </a:r>
            <a:r>
              <a:rPr lang="en-US" dirty="0" err="1" smtClean="0"/>
              <a:t>Socs</a:t>
            </a:r>
            <a:r>
              <a:rPr lang="en-US" dirty="0" smtClean="0"/>
              <a:t> aren’t heartless kids, their people. The Greasers are people who just want to be left alone. This is also pretty hinted at when Cherry and Randy say Bob was a good kid.</a:t>
            </a:r>
            <a:endParaRPr lang="en-US" dirty="0"/>
          </a:p>
        </p:txBody>
      </p:sp>
    </p:spTree>
    <p:extLst>
      <p:ext uri="{BB962C8B-B14F-4D97-AF65-F5344CB8AC3E}">
        <p14:creationId xmlns:p14="http://schemas.microsoft.com/office/powerpoint/2010/main" val="17940785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In conclusion the most memorable part of the novel was the heart felt ending. They novel is important by the fact that it has valuable lessons and memorable moments. The novel also includes family lessons and real world situations. I’d recommend this book to anyone who likes action, family, and real world stories. The book is very deep and meaningful and </a:t>
            </a:r>
            <a:r>
              <a:rPr lang="en-US" smtClean="0"/>
              <a:t>very memorable.</a:t>
            </a:r>
            <a:endParaRPr lang="en-US"/>
          </a:p>
        </p:txBody>
      </p:sp>
    </p:spTree>
    <p:extLst>
      <p:ext uri="{BB962C8B-B14F-4D97-AF65-F5344CB8AC3E}">
        <p14:creationId xmlns:p14="http://schemas.microsoft.com/office/powerpoint/2010/main" val="1662587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dirty="0" smtClean="0"/>
              <a:t>In a town where Greasers and Socs hate each other lives a kid named Ponyboy . He’s always had the gang and his big bros to protect him. The Rich kids aka the Socs live on the west side of town and they love to pick on the Greasers. </a:t>
            </a:r>
            <a:r>
              <a:rPr lang="en-US" dirty="0"/>
              <a:t>T</a:t>
            </a:r>
            <a:r>
              <a:rPr lang="en-US" dirty="0" smtClean="0"/>
              <a:t>he Greasers are the poor kids and they live on the East side of town. This life send Ponyboy and gang on some crazy adventures. One Which is the gang finding a friend all beat up by a bunch of Socs. But things eventually go too far.</a:t>
            </a:r>
            <a:endParaRPr lang="en-US" dirty="0"/>
          </a:p>
        </p:txBody>
      </p:sp>
    </p:spTree>
    <p:extLst>
      <p:ext uri="{BB962C8B-B14F-4D97-AF65-F5344CB8AC3E}">
        <p14:creationId xmlns:p14="http://schemas.microsoft.com/office/powerpoint/2010/main" val="1046722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descr="Graphic Organizers - Fundamentals of Story"/>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65538" y="2695033"/>
            <a:ext cx="8039053" cy="3314700"/>
          </a:xfrm>
        </p:spPr>
      </p:pic>
      <p:sp>
        <p:nvSpPr>
          <p:cNvPr id="2" name="Title 1"/>
          <p:cNvSpPr>
            <a:spLocks noGrp="1"/>
          </p:cNvSpPr>
          <p:nvPr>
            <p:ph type="title"/>
          </p:nvPr>
        </p:nvSpPr>
        <p:spPr/>
        <p:txBody>
          <a:bodyPr/>
          <a:lstStyle/>
          <a:p>
            <a:r>
              <a:rPr lang="en-US" dirty="0" smtClean="0"/>
              <a:t>Plot diagram</a:t>
            </a:r>
            <a:endParaRPr lang="en-US" dirty="0"/>
          </a:p>
        </p:txBody>
      </p:sp>
      <p:sp>
        <p:nvSpPr>
          <p:cNvPr id="6" name="TextBox 5"/>
          <p:cNvSpPr txBox="1"/>
          <p:nvPr/>
        </p:nvSpPr>
        <p:spPr>
          <a:xfrm>
            <a:off x="1154953" y="5181599"/>
            <a:ext cx="3207657" cy="646331"/>
          </a:xfrm>
          <a:prstGeom prst="rect">
            <a:avLst/>
          </a:prstGeom>
          <a:noFill/>
        </p:spPr>
        <p:txBody>
          <a:bodyPr wrap="square" rtlCol="0">
            <a:spAutoFit/>
          </a:bodyPr>
          <a:lstStyle/>
          <a:p>
            <a:r>
              <a:rPr lang="en-US" dirty="0" smtClean="0"/>
              <a:t>Introduction to the gang and their life.</a:t>
            </a:r>
            <a:endParaRPr lang="en-US" dirty="0"/>
          </a:p>
        </p:txBody>
      </p:sp>
      <p:sp>
        <p:nvSpPr>
          <p:cNvPr id="7" name="TextBox 6"/>
          <p:cNvSpPr txBox="1"/>
          <p:nvPr/>
        </p:nvSpPr>
        <p:spPr>
          <a:xfrm flipH="1">
            <a:off x="1532461" y="2598057"/>
            <a:ext cx="3599542" cy="1754326"/>
          </a:xfrm>
          <a:prstGeom prst="rect">
            <a:avLst/>
          </a:prstGeom>
          <a:noFill/>
        </p:spPr>
        <p:txBody>
          <a:bodyPr wrap="square" rtlCol="0">
            <a:spAutoFit/>
          </a:bodyPr>
          <a:lstStyle/>
          <a:p>
            <a:r>
              <a:rPr lang="en-US" dirty="0" smtClean="0"/>
              <a:t>Pony watches a movie with a couple of Soc girls and goes home only to be punched by Darry and runaway to live in an abandoned church for 5 days with Johnny.</a:t>
            </a:r>
            <a:endParaRPr lang="en-US" dirty="0"/>
          </a:p>
        </p:txBody>
      </p:sp>
      <p:sp>
        <p:nvSpPr>
          <p:cNvPr id="13" name="TextBox 12"/>
          <p:cNvSpPr txBox="1"/>
          <p:nvPr/>
        </p:nvSpPr>
        <p:spPr>
          <a:xfrm>
            <a:off x="5181599" y="1458686"/>
            <a:ext cx="3018972" cy="1754326"/>
          </a:xfrm>
          <a:prstGeom prst="rect">
            <a:avLst/>
          </a:prstGeom>
          <a:noFill/>
        </p:spPr>
        <p:txBody>
          <a:bodyPr wrap="square" rtlCol="0">
            <a:spAutoFit/>
          </a:bodyPr>
          <a:lstStyle/>
          <a:p>
            <a:r>
              <a:rPr lang="en-US" dirty="0" smtClean="0"/>
              <a:t>Pony</a:t>
            </a:r>
            <a:r>
              <a:rPr lang="en-US" sz="1800" kern="1200" dirty="0" smtClean="0">
                <a:solidFill>
                  <a:schemeClr val="tx1"/>
                </a:solidFill>
                <a:latin typeface="+mn-lt"/>
                <a:ea typeface="+mn-ea"/>
                <a:cs typeface="+mn-cs"/>
              </a:rPr>
              <a:t> and Johnny save the kids and when </a:t>
            </a:r>
            <a:r>
              <a:rPr lang="en-US" dirty="0" smtClean="0"/>
              <a:t>Pony </a:t>
            </a:r>
            <a:r>
              <a:rPr lang="en-US" sz="1800" kern="1200" dirty="0" smtClean="0">
                <a:solidFill>
                  <a:schemeClr val="tx1"/>
                </a:solidFill>
                <a:latin typeface="+mn-lt"/>
                <a:ea typeface="+mn-ea"/>
                <a:cs typeface="+mn-cs"/>
              </a:rPr>
              <a:t>comes home he finds out there’s going to be a final showdown between Greasers and Socs.</a:t>
            </a:r>
            <a:endParaRPr lang="en-US" sz="1800" kern="1200" dirty="0">
              <a:solidFill>
                <a:schemeClr val="tx1"/>
              </a:solidFill>
              <a:latin typeface="+mn-lt"/>
              <a:ea typeface="+mn-ea"/>
              <a:cs typeface="+mn-cs"/>
            </a:endParaRPr>
          </a:p>
        </p:txBody>
      </p:sp>
      <p:sp>
        <p:nvSpPr>
          <p:cNvPr id="3" name="TextBox 2"/>
          <p:cNvSpPr txBox="1"/>
          <p:nvPr/>
        </p:nvSpPr>
        <p:spPr>
          <a:xfrm>
            <a:off x="5485065" y="3097865"/>
            <a:ext cx="4167051" cy="1200329"/>
          </a:xfrm>
          <a:prstGeom prst="rect">
            <a:avLst/>
          </a:prstGeom>
          <a:noFill/>
        </p:spPr>
        <p:txBody>
          <a:bodyPr wrap="square" rtlCol="0">
            <a:spAutoFit/>
          </a:bodyPr>
          <a:lstStyle/>
          <a:p>
            <a:r>
              <a:rPr lang="en-US" dirty="0" smtClean="0"/>
              <a:t>The and Dally. Greases </a:t>
            </a:r>
            <a:r>
              <a:rPr lang="en-US" dirty="0"/>
              <a:t>win at the price of the death of Johnny </a:t>
            </a:r>
            <a:r>
              <a:rPr lang="en-US" dirty="0" smtClean="0"/>
              <a:t>any goes to court after getting better from his fever.</a:t>
            </a:r>
            <a:endParaRPr lang="en-US" dirty="0"/>
          </a:p>
        </p:txBody>
      </p:sp>
      <p:sp>
        <p:nvSpPr>
          <p:cNvPr id="4" name="TextBox 3"/>
          <p:cNvSpPr txBox="1"/>
          <p:nvPr/>
        </p:nvSpPr>
        <p:spPr>
          <a:xfrm>
            <a:off x="6691085" y="4904621"/>
            <a:ext cx="4503784" cy="1477328"/>
          </a:xfrm>
          <a:prstGeom prst="rect">
            <a:avLst/>
          </a:prstGeom>
          <a:noFill/>
        </p:spPr>
        <p:txBody>
          <a:bodyPr wrap="square" rtlCol="0">
            <a:spAutoFit/>
          </a:bodyPr>
          <a:lstStyle/>
          <a:p>
            <a:r>
              <a:rPr lang="en-US" dirty="0" smtClean="0"/>
              <a:t>After school issues Pony starts acting just like Darry which causes Soda to leave the leave the house. After fixing things with their relationship The boys run home.</a:t>
            </a:r>
            <a:endParaRPr lang="en-US" dirty="0"/>
          </a:p>
        </p:txBody>
      </p:sp>
    </p:spTree>
    <p:extLst>
      <p:ext uri="{BB962C8B-B14F-4D97-AF65-F5344CB8AC3E}">
        <p14:creationId xmlns:p14="http://schemas.microsoft.com/office/powerpoint/2010/main" val="12564266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a:t>
            </a:r>
            <a:endParaRPr lang="en-US" dirty="0"/>
          </a:p>
        </p:txBody>
      </p:sp>
      <p:sp>
        <p:nvSpPr>
          <p:cNvPr id="3" name="Content Placeholder 2"/>
          <p:cNvSpPr>
            <a:spLocks noGrp="1"/>
          </p:cNvSpPr>
          <p:nvPr>
            <p:ph idx="1"/>
          </p:nvPr>
        </p:nvSpPr>
        <p:spPr/>
        <p:txBody>
          <a:bodyPr/>
          <a:lstStyle/>
          <a:p>
            <a:r>
              <a:rPr lang="en-US" dirty="0" smtClean="0"/>
              <a:t>The Outsiders is located in Modern day Texas. The  author swaps tones depending on scene. Things get sad or serious during the double deaths of Dally and Johnny. In some parts of the book happy like during party or family moments.</a:t>
            </a:r>
            <a:endParaRPr lang="en-US" dirty="0"/>
          </a:p>
        </p:txBody>
      </p:sp>
    </p:spTree>
    <p:extLst>
      <p:ext uri="{BB962C8B-B14F-4D97-AF65-F5344CB8AC3E}">
        <p14:creationId xmlns:p14="http://schemas.microsoft.com/office/powerpoint/2010/main" val="1046395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main character (Ponyboy)</a:t>
            </a:r>
            <a:endParaRPr lang="en-US" dirty="0"/>
          </a:p>
        </p:txBody>
      </p:sp>
      <p:sp>
        <p:nvSpPr>
          <p:cNvPr id="3" name="Content Placeholder 2"/>
          <p:cNvSpPr>
            <a:spLocks noGrp="1"/>
          </p:cNvSpPr>
          <p:nvPr>
            <p:ph idx="1"/>
          </p:nvPr>
        </p:nvSpPr>
        <p:spPr/>
        <p:txBody>
          <a:bodyPr/>
          <a:lstStyle/>
          <a:p>
            <a:r>
              <a:rPr lang="en-US" dirty="0" smtClean="0"/>
              <a:t>Pony boy is a smart and sweet kid. The story is based on his point of view. Pony is smart by the fact that he gets  good grades. He’s sweet by the fact that he cares about  others and selfless and brave by the fact that he risked his own life to save some kids. Ponyboy is polite since he respects his elders. He’s also tough as he goes into a likely deadly and physical fight. Pony’s influences are pretty pointed out when he ends up in the newspaper. Being newspaper could’ve been really inspirational to others.</a:t>
            </a:r>
            <a:endParaRPr lang="en-US" dirty="0"/>
          </a:p>
        </p:txBody>
      </p:sp>
    </p:spTree>
    <p:extLst>
      <p:ext uri="{BB962C8B-B14F-4D97-AF65-F5344CB8AC3E}">
        <p14:creationId xmlns:p14="http://schemas.microsoft.com/office/powerpoint/2010/main" val="2404752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Conflict</a:t>
            </a:r>
            <a:endParaRPr lang="en-US" dirty="0"/>
          </a:p>
        </p:txBody>
      </p:sp>
      <p:sp>
        <p:nvSpPr>
          <p:cNvPr id="3" name="Content Placeholder 2"/>
          <p:cNvSpPr>
            <a:spLocks noGrp="1"/>
          </p:cNvSpPr>
          <p:nvPr>
            <p:ph idx="1"/>
          </p:nvPr>
        </p:nvSpPr>
        <p:spPr/>
        <p:txBody>
          <a:bodyPr/>
          <a:lstStyle/>
          <a:p>
            <a:r>
              <a:rPr lang="en-US" dirty="0" smtClean="0"/>
              <a:t>The main conflict is Socs vs Greasers. In the novel it says greasers leave Socs alone but the Socs like to beat them up because they’re poor(Socs are the rich kids). A lot of this is seen at Bob’s murder by Johnny and Pony being attacked by Socs. The biggest detail is “The rumble.”</a:t>
            </a:r>
            <a:endParaRPr lang="en-US" dirty="0"/>
          </a:p>
        </p:txBody>
      </p:sp>
    </p:spTree>
    <p:extLst>
      <p:ext uri="{BB962C8B-B14F-4D97-AF65-F5344CB8AC3E}">
        <p14:creationId xmlns:p14="http://schemas.microsoft.com/office/powerpoint/2010/main" val="2655660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1</a:t>
            </a:r>
            <a:endParaRPr lang="en-US" dirty="0"/>
          </a:p>
        </p:txBody>
      </p:sp>
      <p:sp>
        <p:nvSpPr>
          <p:cNvPr id="3" name="Content Placeholder 2"/>
          <p:cNvSpPr>
            <a:spLocks noGrp="1"/>
          </p:cNvSpPr>
          <p:nvPr>
            <p:ph idx="1"/>
          </p:nvPr>
        </p:nvSpPr>
        <p:spPr/>
        <p:txBody>
          <a:bodyPr/>
          <a:lstStyle/>
          <a:p>
            <a:r>
              <a:rPr lang="en-US" dirty="0" smtClean="0"/>
              <a:t>Theme one is violence. The Outsiders is violent since it’s always Socs vs Greasers.  Some the characters are even violent since Darry punches Pony, Johnny Murders a Soc, and the climax is a violent and </a:t>
            </a:r>
            <a:r>
              <a:rPr lang="en-US" dirty="0"/>
              <a:t>p</a:t>
            </a:r>
            <a:r>
              <a:rPr lang="en-US" dirty="0" smtClean="0"/>
              <a:t>hysical </a:t>
            </a:r>
            <a:r>
              <a:rPr lang="en-US" dirty="0"/>
              <a:t>f</a:t>
            </a:r>
            <a:r>
              <a:rPr lang="en-US" dirty="0" smtClean="0"/>
              <a:t>ight. Violence is in half the story and it mostly centers around The </a:t>
            </a:r>
            <a:r>
              <a:rPr lang="en-US" dirty="0" err="1" smtClean="0"/>
              <a:t>Socs</a:t>
            </a:r>
            <a:r>
              <a:rPr lang="en-US" dirty="0" smtClean="0"/>
              <a:t> and The Greasers conflict.</a:t>
            </a:r>
            <a:endParaRPr lang="en-US" dirty="0"/>
          </a:p>
        </p:txBody>
      </p:sp>
    </p:spTree>
    <p:extLst>
      <p:ext uri="{BB962C8B-B14F-4D97-AF65-F5344CB8AC3E}">
        <p14:creationId xmlns:p14="http://schemas.microsoft.com/office/powerpoint/2010/main" val="2554775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2</a:t>
            </a:r>
            <a:endParaRPr lang="en-US" dirty="0"/>
          </a:p>
        </p:txBody>
      </p:sp>
      <p:sp>
        <p:nvSpPr>
          <p:cNvPr id="3" name="Content Placeholder 2"/>
          <p:cNvSpPr>
            <a:spLocks noGrp="1"/>
          </p:cNvSpPr>
          <p:nvPr>
            <p:ph idx="1"/>
          </p:nvPr>
        </p:nvSpPr>
        <p:spPr/>
        <p:txBody>
          <a:bodyPr/>
          <a:lstStyle/>
          <a:p>
            <a:r>
              <a:rPr lang="en-US" dirty="0" smtClean="0"/>
              <a:t>Theme 2 is actions have impacts. In the novel Darry punches Pony which causes him to run away. After getting a minor concussion and a fever Pony begins failing school.  To avoid the “fuzz” Pony and Johnny cut their hair as they could be wanted criminals. Actions can also </a:t>
            </a:r>
            <a:r>
              <a:rPr lang="en-US" dirty="0" err="1" smtClean="0"/>
              <a:t>descide</a:t>
            </a:r>
            <a:r>
              <a:rPr lang="en-US" dirty="0" smtClean="0"/>
              <a:t> the next part of the story.</a:t>
            </a:r>
            <a:endParaRPr lang="en-US" dirty="0"/>
          </a:p>
        </p:txBody>
      </p:sp>
    </p:spTree>
    <p:extLst>
      <p:ext uri="{BB962C8B-B14F-4D97-AF65-F5344CB8AC3E}">
        <p14:creationId xmlns:p14="http://schemas.microsoft.com/office/powerpoint/2010/main" val="3630055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 3</a:t>
            </a:r>
            <a:endParaRPr lang="en-US" dirty="0"/>
          </a:p>
        </p:txBody>
      </p:sp>
      <p:sp>
        <p:nvSpPr>
          <p:cNvPr id="3" name="Content Placeholder 2"/>
          <p:cNvSpPr>
            <a:spLocks noGrp="1"/>
          </p:cNvSpPr>
          <p:nvPr>
            <p:ph idx="1"/>
          </p:nvPr>
        </p:nvSpPr>
        <p:spPr/>
        <p:txBody>
          <a:bodyPr/>
          <a:lstStyle/>
          <a:p>
            <a:r>
              <a:rPr lang="en-US" dirty="0" smtClean="0"/>
              <a:t>Theme 3 is gangs. Gangs are big part of The Outsiders as the main character is part of a gang and 3 gangs fight in the rumble. Gangs are mostly referenced as criminal and not very good meanings. While in The Outsiders Pony’s gang actually look out for each other aren’t that criminal, other than the fact that they smoke and Dally has been thrown in prison several times.</a:t>
            </a:r>
            <a:endParaRPr lang="en-US" dirty="0"/>
          </a:p>
        </p:txBody>
      </p:sp>
    </p:spTree>
    <p:extLst>
      <p:ext uri="{BB962C8B-B14F-4D97-AF65-F5344CB8AC3E}">
        <p14:creationId xmlns:p14="http://schemas.microsoft.com/office/powerpoint/2010/main" val="258067373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124</TotalTime>
  <Words>865</Words>
  <Application>Microsoft Office PowerPoint</Application>
  <PresentationFormat>Widescreen</PresentationFormat>
  <Paragraphs>29</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Century Gothic</vt:lpstr>
      <vt:lpstr>Wingdings 3</vt:lpstr>
      <vt:lpstr>Ion Boardroom</vt:lpstr>
      <vt:lpstr>The Outsiders</vt:lpstr>
      <vt:lpstr>Summary</vt:lpstr>
      <vt:lpstr>Plot diagram</vt:lpstr>
      <vt:lpstr>Setting</vt:lpstr>
      <vt:lpstr>The main character (Ponyboy)</vt:lpstr>
      <vt:lpstr>Conflict</vt:lpstr>
      <vt:lpstr>Theme 1</vt:lpstr>
      <vt:lpstr>Theme 2</vt:lpstr>
      <vt:lpstr>Theme 3</vt:lpstr>
      <vt:lpstr>Novel comparison</vt:lpstr>
      <vt:lpstr>The Most Impactful Signpost.</vt:lpstr>
      <vt:lpstr>Conclusion </vt:lpstr>
    </vt:vector>
  </TitlesOfParts>
  <Company>Fort Wayne Community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Reynolds,Alicia</dc:creator>
  <cp:lastModifiedBy>Reynolds,Alicia</cp:lastModifiedBy>
  <cp:revision>16</cp:revision>
  <dcterms:created xsi:type="dcterms:W3CDTF">2017-10-16T16:49:38Z</dcterms:created>
  <dcterms:modified xsi:type="dcterms:W3CDTF">2017-10-23T17:07:48Z</dcterms:modified>
</cp:coreProperties>
</file>